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1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2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3"/>
            <a:ext cx="1213821" cy="365125"/>
          </a:xfrm>
        </p:spPr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3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3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3"/>
            <a:ext cx="1213821" cy="365125"/>
          </a:xfrm>
        </p:spPr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2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2"/>
            <a:ext cx="554023" cy="365125"/>
          </a:xfrm>
        </p:spPr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8"/>
            <a:ext cx="1213821" cy="365125"/>
          </a:xfrm>
        </p:spPr>
        <p:txBody>
          <a:bodyPr/>
          <a:lstStyle/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8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3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9F80EC-FB15-4BF4-886C-4B85DFCAC3E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3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3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9CA45E-1888-4D16-9B08-7C38D43EB6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76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ushstroke" pitchFamily="2" charset="0"/>
              </a:rPr>
              <a:t>Stacy K Davis</a:t>
            </a:r>
            <a:endParaRPr lang="en-US" sz="6000" b="1" dirty="0">
              <a:latin typeface="Brushstrok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14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 Year Without Rain" pitchFamily="2" charset="0"/>
              </a:rPr>
              <a:t>Individual Project: </a:t>
            </a:r>
          </a:p>
          <a:p>
            <a:r>
              <a:rPr lang="en-US" dirty="0" smtClean="0">
                <a:solidFill>
                  <a:schemeClr val="tx1"/>
                </a:solidFill>
                <a:latin typeface="A Year Without Rain" pitchFamily="2" charset="0"/>
              </a:rPr>
              <a:t>Autobiographical Application of Developmental Concepts</a:t>
            </a:r>
          </a:p>
          <a:p>
            <a:endParaRPr lang="en-US" dirty="0">
              <a:solidFill>
                <a:schemeClr val="tx1"/>
              </a:solidFill>
              <a:latin typeface="A Year Without Rai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A Year Without Rain" pitchFamily="2" charset="0"/>
              </a:rPr>
              <a:t>Creative Portion </a:t>
            </a:r>
          </a:p>
          <a:p>
            <a:endParaRPr lang="en-US" i="1" dirty="0">
              <a:solidFill>
                <a:schemeClr val="tx1"/>
              </a:solidFill>
              <a:latin typeface="A Year Without R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1"/>
            <a:ext cx="6666769" cy="6096000"/>
          </a:xfrm>
        </p:spPr>
      </p:pic>
      <p:sp>
        <p:nvSpPr>
          <p:cNvPr id="5" name="Rectangle 4"/>
          <p:cNvSpPr/>
          <p:nvPr/>
        </p:nvSpPr>
        <p:spPr>
          <a:xfrm>
            <a:off x="0" y="6400800"/>
            <a:ext cx="24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 life story through art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1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388608" cy="5545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394359"/>
            <a:ext cx="64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Leaving The Church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3434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71" y="6485899"/>
            <a:ext cx="263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Eating Disorder Recovery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57084"/>
            <a:ext cx="738257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73451"/>
            <a:ext cx="289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Disability and Failing Health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5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27" y="152400"/>
            <a:ext cx="4417527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97" y="6400800"/>
            <a:ext cx="25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Discovering My Strength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7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4" y="6400800"/>
            <a:ext cx="297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The Journey… Then and Now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52910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4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6" y="381000"/>
            <a:ext cx="4407408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6353786"/>
            <a:ext cx="33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Acceptance and Moving 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orward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8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41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Stacy K Davis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Fae</dc:creator>
  <cp:lastModifiedBy>Stacy Fae</cp:lastModifiedBy>
  <cp:revision>7</cp:revision>
  <dcterms:created xsi:type="dcterms:W3CDTF">2013-04-13T03:51:39Z</dcterms:created>
  <dcterms:modified xsi:type="dcterms:W3CDTF">2013-05-03T04:10:50Z</dcterms:modified>
</cp:coreProperties>
</file>