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2"/>
  </p:sldMasterIdLst>
  <p:notesMasterIdLst>
    <p:notesMasterId r:id="rId9"/>
  </p:notesMasterIdLst>
  <p:sldIdLst>
    <p:sldId id="256" r:id="rId3"/>
    <p:sldId id="260" r:id="rId4"/>
    <p:sldId id="257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34" autoAdjust="0"/>
  </p:normalViewPr>
  <p:slideViewPr>
    <p:cSldViewPr>
      <p:cViewPr>
        <p:scale>
          <a:sx n="70" d="100"/>
          <a:sy n="70" d="100"/>
        </p:scale>
        <p:origin x="-129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B3220-3C62-49D1-938C-BE4F2F4CD72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0EF93-0055-46E3-9355-AC6A7EF454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17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note about respectful appearances: It does not mean movie-star looks and designer</a:t>
            </a:r>
            <a:r>
              <a:rPr lang="en-US" baseline="0" dirty="0" smtClean="0"/>
              <a:t> clothes and accessories. People come from all walks of life and cannot help they way they are built. But there is a difference between appearing respectful to the situation or disrespectful. Adhering to basic grooming and hygiene practices not only creates a good impression, it’s positive to healthy well-being.  And common etiquette is a sign of self-respect.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Again about appearance:</a:t>
            </a:r>
            <a:r>
              <a:rPr lang="en-US" baseline="0" dirty="0" smtClean="0"/>
              <a:t> Disrespectful is the </a:t>
            </a:r>
            <a:r>
              <a:rPr lang="en-US" baseline="0" smtClean="0"/>
              <a:t>operative word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56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7B60BAC-B290-4305-9E38-25FFD3BDEC01}" type="datetimeFigureOut">
              <a:rPr lang="en-US" smtClean="0"/>
              <a:pPr/>
              <a:t>12/4/2011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rX21BPB6HPtHvbOa4KqLSWM23c3g0hjtyeO0ut5bQw=-~gr/3PLh4mVF/YY7WLLKMl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RXCzuohlAhtH8hyvjngKTOFcLceys0N+z38h8Rr34Yo=-~fcGUdSAcLMzbNN0Am5Vq6w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Understanding Character</a:t>
            </a:r>
            <a:endParaRPr lang="en-US" dirty="0"/>
          </a:p>
        </p:txBody>
      </p:sp>
      <p:sp>
        <p:nvSpPr>
          <p:cNvPr id="3" name="Subtitle 2" descr="xqNGjHIIhdzzhhjFNvQuGHxhYMLIvQUoVDa6hY681BQ=-~JLuC0EQT86CRTDmNDMC3/A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Identifying the Real You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  <p:sndAc>
          <p:stSnd>
            <p:snd r:embed="rId2" name="drumroll.wav"/>
          </p:stSnd>
        </p:sndAc>
      </p:transition>
    </mc:Choice>
    <mc:Fallback xmlns="">
      <p:transition spd="slow">
        <p:wip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aGbsCfR+RSFMh/pC7rZTwTFexrStiXP/SOoW7saU8nA=-~j3NAfj3z8cGGoonpWBMo6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Mn2x+fOFX/1CiSjhexwJQhlWkFMVvjB0Xm4g+E/EH8=-~3YqJ9DfLqfaBzofZOfiW1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en-US" dirty="0"/>
          </a:p>
        </p:txBody>
      </p:sp>
      <p:sp>
        <p:nvSpPr>
          <p:cNvPr id="3" name="Content Placeholder 2" descr="Z5w58gFYpfBGBHfoA7P8pWXmQTpsVjP/XqVMxbVuE+I=-~ZXuVeIsREL2Bfhk1hhizog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basic contributors to self-awareness:</a:t>
            </a:r>
            <a:endParaRPr lang="en-US" dirty="0"/>
          </a:p>
          <a:p>
            <a:pPr lvl="1"/>
            <a:r>
              <a:rPr lang="en-US" dirty="0" smtClean="0"/>
              <a:t>Who we think we are</a:t>
            </a:r>
            <a:endParaRPr lang="en-US" dirty="0"/>
          </a:p>
          <a:p>
            <a:pPr lvl="1"/>
            <a:r>
              <a:rPr lang="en-US" dirty="0" smtClean="0"/>
              <a:t>Who we would like to be</a:t>
            </a:r>
          </a:p>
          <a:p>
            <a:pPr lvl="1"/>
            <a:r>
              <a:rPr lang="en-US" dirty="0" smtClean="0"/>
              <a:t>Who others think we are</a:t>
            </a:r>
          </a:p>
          <a:p>
            <a:pPr lvl="1"/>
            <a:r>
              <a:rPr lang="en-US" dirty="0" smtClean="0"/>
              <a:t>Who we would not like to be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895600"/>
            <a:ext cx="1640941" cy="228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tQtwrdNJh5lj2ZFchfziR9286wR7hoBKZSdhF5wezJ0=-~xGdO6Y6eQVs+q6ZKRADzR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9UvukbjHouSBmFLO+YeF1ws0vvlouTs4OLL4iXcK4RY=-~QgdDx92EZ6CoyzT/4JJkkw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Elements of Character: Positive</a:t>
            </a:r>
            <a:endParaRPr lang="en-US" dirty="0"/>
          </a:p>
        </p:txBody>
      </p:sp>
      <p:sp>
        <p:nvSpPr>
          <p:cNvPr id="10" name="Content Placeholder 9" descr="jWWbmIVCDeJb3h7udWQ6svMmxrsG5/AkqeABSxddJko=-~vmkX+Ct5aIQEnZti36JJpw==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Trustworthy</a:t>
            </a:r>
          </a:p>
          <a:p>
            <a:pPr lvl="1"/>
            <a:r>
              <a:rPr lang="en-US" dirty="0" smtClean="0"/>
              <a:t>Loyal</a:t>
            </a:r>
          </a:p>
          <a:p>
            <a:pPr lvl="1"/>
            <a:r>
              <a:rPr lang="en-US" dirty="0" smtClean="0"/>
              <a:t>Respectful</a:t>
            </a:r>
          </a:p>
          <a:p>
            <a:r>
              <a:rPr lang="en-US" dirty="0" smtClean="0"/>
              <a:t>Compassion</a:t>
            </a:r>
          </a:p>
          <a:p>
            <a:r>
              <a:rPr lang="en-US" dirty="0" smtClean="0"/>
              <a:t>Thoughtfulness</a:t>
            </a:r>
          </a:p>
          <a:p>
            <a:r>
              <a:rPr lang="en-US" dirty="0" smtClean="0"/>
              <a:t>Kindness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9" name="Text Placeholder 8" descr="Pwc8YJOcuHIczRQFynWfcbI+ZDaZ/u67niapVd3uiOg=-~gvC+LjRnMy4dgl3hEs2TdA==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200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Enthusiasm</a:t>
            </a:r>
          </a:p>
          <a:p>
            <a:pPr lvl="1"/>
            <a:r>
              <a:rPr lang="en-US" dirty="0" smtClean="0"/>
              <a:t>Helpfulness</a:t>
            </a:r>
          </a:p>
          <a:p>
            <a:pPr lvl="1"/>
            <a:r>
              <a:rPr lang="en-US" dirty="0" smtClean="0"/>
              <a:t>Optimism</a:t>
            </a:r>
          </a:p>
          <a:p>
            <a:r>
              <a:rPr lang="en-US" dirty="0" smtClean="0"/>
              <a:t>Respectful Appearance</a:t>
            </a:r>
          </a:p>
          <a:p>
            <a:pPr lvl="1"/>
            <a:r>
              <a:rPr lang="en-US" dirty="0" smtClean="0"/>
              <a:t>Appropriate to the situation</a:t>
            </a:r>
          </a:p>
          <a:p>
            <a:pPr lvl="1"/>
            <a:endParaRPr lang="en-US" dirty="0"/>
          </a:p>
        </p:txBody>
      </p:sp>
      <p:sp>
        <p:nvSpPr>
          <p:cNvPr id="13" name="TextBox 12" descr="NgwYarXoSoCPv+yX/auQii/c2nkvmRfNt0x5w8BMh3s=-~EWVZUnfbbwZwCk+8YxFfEA=="/>
          <p:cNvSpPr txBox="1"/>
          <p:nvPr/>
        </p:nvSpPr>
        <p:spPr>
          <a:xfrm>
            <a:off x="4572000" y="5034915"/>
            <a:ext cx="42672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 Black" pitchFamily="34" charset="0"/>
              </a:rPr>
              <a:t>A respectful appearance </a:t>
            </a:r>
          </a:p>
          <a:p>
            <a:pPr algn="ctr"/>
            <a:r>
              <a:rPr lang="en-US" sz="2200" dirty="0" smtClean="0">
                <a:latin typeface="Arial Black" pitchFamily="34" charset="0"/>
                <a:sym typeface="Symbol"/>
              </a:rPr>
              <a:t></a:t>
            </a:r>
          </a:p>
          <a:p>
            <a:pPr algn="ctr"/>
            <a:r>
              <a:rPr lang="en-US" dirty="0" smtClean="0">
                <a:latin typeface="Arial Black" pitchFamily="34" charset="0"/>
              </a:rPr>
              <a:t>beauty or brand-name clothing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oFqJln9ZbUApHbIMTSgAScHYPW2C9oiGbgwqf+hwgBM=-~0QEqGp0pr6oKCmg/X/tYB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FGE2F/jxsR0BVY71utd0ATlXPvdmx7+5FUyabEzJ/U8=-~r8F7nyaznQx7Z3Z4HdUVhA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Elements of Character: Negative</a:t>
            </a:r>
            <a:endParaRPr lang="en-US" sz="3800" dirty="0"/>
          </a:p>
        </p:txBody>
      </p:sp>
      <p:sp>
        <p:nvSpPr>
          <p:cNvPr id="4" name="Content Placeholder 3" descr="dk6TixysGIvTmM2Wq+owirgJBAaSNHk8be0Wk3EUEE0=-~HVhStVyz79bRaNUb0Y1htA=="/>
          <p:cNvSpPr>
            <a:spLocks noGrp="1"/>
          </p:cNvSpPr>
          <p:nvPr>
            <p:ph sz="half" idx="1"/>
          </p:nvPr>
        </p:nvSpPr>
        <p:spPr>
          <a:xfrm>
            <a:off x="4645152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Meanness</a:t>
            </a:r>
          </a:p>
          <a:p>
            <a:pPr lvl="1"/>
            <a:r>
              <a:rPr lang="en-US" dirty="0" smtClean="0"/>
              <a:t>Laziness</a:t>
            </a:r>
          </a:p>
          <a:p>
            <a:pPr lvl="1"/>
            <a:r>
              <a:rPr lang="en-US" dirty="0" smtClean="0"/>
              <a:t>Pessimism</a:t>
            </a:r>
          </a:p>
          <a:p>
            <a:r>
              <a:rPr lang="en-US" dirty="0" smtClean="0"/>
              <a:t>Impatience</a:t>
            </a:r>
          </a:p>
          <a:p>
            <a:r>
              <a:rPr lang="en-US" dirty="0" smtClean="0"/>
              <a:t>Disrespectful Appearance</a:t>
            </a:r>
          </a:p>
          <a:p>
            <a:pPr lvl="1"/>
            <a:r>
              <a:rPr lang="en-US" dirty="0" smtClean="0"/>
              <a:t>Inappropriate to the situation</a:t>
            </a:r>
            <a:endParaRPr lang="en-US" dirty="0"/>
          </a:p>
        </p:txBody>
      </p:sp>
      <p:sp>
        <p:nvSpPr>
          <p:cNvPr id="3" name="Content Placeholder 2" descr="mOqtJQj3e3Deke9sMJYXHHjH19hVKOZLkEvuBSq2FY4=-~ABVKS5SLkiz5MFaBB4biFQ=="/>
          <p:cNvSpPr>
            <a:spLocks noGrp="1"/>
          </p:cNvSpPr>
          <p:nvPr>
            <p:ph sz="half" idx="2"/>
          </p:nvPr>
        </p:nvSpPr>
        <p:spPr>
          <a:xfrm>
            <a:off x="457200" y="1719072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Deceitfulness</a:t>
            </a:r>
          </a:p>
          <a:p>
            <a:pPr lvl="1"/>
            <a:r>
              <a:rPr lang="en-US" dirty="0" smtClean="0"/>
              <a:t>Dishonest</a:t>
            </a:r>
          </a:p>
          <a:p>
            <a:pPr lvl="1"/>
            <a:r>
              <a:rPr lang="en-US" dirty="0" smtClean="0"/>
              <a:t>Disloyal</a:t>
            </a:r>
          </a:p>
          <a:p>
            <a:pPr lvl="1"/>
            <a:r>
              <a:rPr lang="en-US" dirty="0" smtClean="0"/>
              <a:t>Disrespectful</a:t>
            </a:r>
          </a:p>
          <a:p>
            <a:r>
              <a:rPr lang="en-US" dirty="0" smtClean="0"/>
              <a:t>Greediness</a:t>
            </a:r>
          </a:p>
          <a:p>
            <a:r>
              <a:rPr lang="en-US" dirty="0" smtClean="0"/>
              <a:t>Impoliteness</a:t>
            </a:r>
          </a:p>
          <a:p>
            <a:r>
              <a:rPr lang="en-US" dirty="0" smtClean="0"/>
              <a:t>Intolerance</a:t>
            </a:r>
          </a:p>
          <a:p>
            <a:r>
              <a:rPr lang="en-US" dirty="0" smtClean="0"/>
              <a:t>Apathy</a:t>
            </a:r>
          </a:p>
          <a:p>
            <a:endParaRPr lang="en-US" dirty="0"/>
          </a:p>
        </p:txBody>
      </p:sp>
      <p:pic>
        <p:nvPicPr>
          <p:cNvPr id="5" name="Picture 2" descr="sBw23f5o4bSnT0lbnS7PW1EJSes08rJDNK3lEs+bxJQ=-~3NuV4H+N8hrpe5bC1wZWTA=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1713" y="2127250"/>
            <a:ext cx="1030288" cy="13017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Impressions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162468"/>
              </p:ext>
            </p:extLst>
          </p:nvPr>
        </p:nvGraphicFramePr>
        <p:xfrm>
          <a:off x="457200" y="1882775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Smile and handshake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Scowl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Eye contact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 person’s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Mumble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Listen attentively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Daydream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8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45jRoHbQ8axJbR887/uUyft5dUkU3ugjBl0HJhokYc8=-~WGAHxw74/vT5riJ3o9/Ui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JUWrbC/QR14NUaNnEI0rK79DBV79uSkY4+fRUwM5fxM=-~OlY2+p3eDwFqyq3SwG7cI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Judging Character in Others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DON’T</a:t>
            </a:r>
            <a:endParaRPr lang="en-US" dirty="0"/>
          </a:p>
        </p:txBody>
      </p:sp>
      <p:sp>
        <p:nvSpPr>
          <p:cNvPr id="3" name="Content Placeholder 2" descr="LEsFqOGLCmLxgnJwnSwBjenH4c7oV4p3CG6p7AcMrEA=-~+FOjDYnHFTgIEucrrHkq2w==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an open mind</a:t>
            </a:r>
          </a:p>
          <a:p>
            <a:r>
              <a:rPr lang="en-US" dirty="0" smtClean="0"/>
              <a:t>Look for obvious characteristics</a:t>
            </a:r>
          </a:p>
          <a:p>
            <a:pPr lvl="1"/>
            <a:r>
              <a:rPr lang="en-US" dirty="0" smtClean="0"/>
              <a:t>Lies</a:t>
            </a:r>
          </a:p>
          <a:p>
            <a:pPr lvl="1"/>
            <a:r>
              <a:rPr lang="en-US" dirty="0" smtClean="0"/>
              <a:t>Exaggerations</a:t>
            </a:r>
          </a:p>
          <a:p>
            <a:r>
              <a:rPr lang="en-US" dirty="0" smtClean="0"/>
              <a:t>Look for subtle characteristics</a:t>
            </a:r>
          </a:p>
          <a:p>
            <a:pPr lvl="1"/>
            <a:r>
              <a:rPr lang="en-US" dirty="0" smtClean="0"/>
              <a:t>Body language</a:t>
            </a:r>
          </a:p>
          <a:p>
            <a:pPr lvl="1"/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How they treat others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2" name="Content Placeholder 11" descr="r5VLJWVcRLQPtYa0lgVzxII/A2GJJfGItrLKfQ1hYx8=-~B/iJdQ+1+IEFBMvL5fS3Ag==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Jump to conclusions</a:t>
            </a:r>
          </a:p>
          <a:p>
            <a:r>
              <a:rPr lang="en-US" dirty="0" smtClean="0"/>
              <a:t>Base opinions on cultural differences</a:t>
            </a:r>
          </a:p>
          <a:p>
            <a:r>
              <a:rPr lang="en-US" dirty="0" smtClean="0"/>
              <a:t>Be too trusting of strangers</a:t>
            </a:r>
          </a:p>
          <a:p>
            <a:r>
              <a:rPr lang="en-US" dirty="0" smtClean="0"/>
              <a:t>“Leap before you look”</a:t>
            </a:r>
          </a:p>
          <a:p>
            <a:r>
              <a:rPr lang="en-US" dirty="0" smtClean="0"/>
              <a:t>Challenge for the sake of challenging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mZpDBrz0rGpcO9dUaiWGspSiREMpyDxVGKLfb8DBEPQ=-~fjQFFkne+Yq2h+dviCiUCA==</id>
</project>
</file>

<file path=customXml/itemProps1.xml><?xml version="1.0" encoding="utf-8"?>
<ds:datastoreItem xmlns:ds="http://schemas.openxmlformats.org/officeDocument/2006/customXml" ds:itemID="{641F4BE0-BFAC-4010-AC57-A5C051733FC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280</TotalTime>
  <Words>254</Words>
  <Application>Microsoft Office PowerPoint</Application>
  <PresentationFormat>On-screen Show (4:3)</PresentationFormat>
  <Paragraphs>75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Verve</vt:lpstr>
      <vt:lpstr>Understanding Character</vt:lpstr>
      <vt:lpstr>Who Are You?</vt:lpstr>
      <vt:lpstr>Elements of Character: Positive</vt:lpstr>
      <vt:lpstr>Elements of Character: Negative</vt:lpstr>
      <vt:lpstr>First Impressions </vt:lpstr>
      <vt:lpstr>Judging Character in Others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Character</dc:title>
  <dc:creator>Ralph Moore</dc:creator>
  <cp:lastModifiedBy>Stacy Fae</cp:lastModifiedBy>
  <cp:revision>31</cp:revision>
  <dcterms:created xsi:type="dcterms:W3CDTF">2009-08-27T18:28:01Z</dcterms:created>
  <dcterms:modified xsi:type="dcterms:W3CDTF">2011-12-05T04:38:09Z</dcterms:modified>
</cp:coreProperties>
</file>